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8:53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8:53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2950139"/>
            <a:ext cx="6204899" cy="1292662"/>
          </a:xfrm>
        </p:spPr>
        <p:txBody>
          <a:bodyPr/>
          <a:lstStyle/>
          <a:p>
            <a:r>
              <a:rPr lang="es-ES" sz="2800" dirty="0"/>
              <a:t>Ética en IA: ¿qué podemos aprender de las leyes de la robótica de Asimov?</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Patty </a:t>
            </a:r>
            <a:r>
              <a:rPr lang="es-ES" dirty="0" err="1"/>
              <a:t>O'Callaghan</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Software Engineer @ Charles </a:t>
            </a:r>
            <a:r>
              <a:rPr lang="es-ES" dirty="0" err="1"/>
              <a:t>River</a:t>
            </a:r>
            <a:r>
              <a:rPr lang="es-ES" dirty="0"/>
              <a:t> </a:t>
            </a:r>
            <a:r>
              <a:rPr lang="es-ES" dirty="0" err="1"/>
              <a:t>Laboratories</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64</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Arial</vt:lpstr>
      <vt:lpstr>Myriad Pro</vt:lpstr>
      <vt:lpstr>Quicksand</vt:lpstr>
      <vt:lpstr>Lufga</vt:lpstr>
      <vt:lpstr>Consolas</vt:lpstr>
      <vt:lpstr>Segoe UI</vt:lpstr>
      <vt:lpstr>White Template</vt:lpstr>
      <vt:lpstr>CorelDRAW</vt:lpstr>
      <vt:lpstr>Presentación de PowerPoint</vt:lpstr>
      <vt:lpstr>Ética en IA: ¿qué podemos aprender de las leyes de la robótica de Asimov?</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2022-03-14T19:53:46Z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